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87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A7ADB-6B01-43D2-ADBA-278A81E17195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73F844-9C15-42D9-A421-54E4C86FF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73F844-9C15-42D9-A421-54E4C86FF3D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2C7F8D1-9186-4A71-BC8E-9CD517DD3817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0"/>
            <a:ext cx="7815290" cy="714380"/>
          </a:xfrm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Объём отгруженных товаров собственного  производства,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работ  и услуг , выполненных собственными силами,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январе-марте 2017 года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500298" y="1285860"/>
            <a:ext cx="3786214" cy="1785950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ln/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Промышленность, всего - 120 млрд. рублей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3707904" y="3140968"/>
            <a:ext cx="484632" cy="500066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4558369">
            <a:off x="2705017" y="3003692"/>
            <a:ext cx="484632" cy="982992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79512" y="3356992"/>
            <a:ext cx="2501470" cy="2016224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Добывающие производства 37,1%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072166" y="2780928"/>
            <a:ext cx="3071834" cy="2286016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Обрабатывающие производства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52,2%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 rot="17653695">
            <a:off x="5690438" y="2719618"/>
            <a:ext cx="484632" cy="713243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843808" y="3573016"/>
            <a:ext cx="2088232" cy="1789940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электрической энергией, газом и паром; кондиционирование воздуха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9,5%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5445224"/>
            <a:ext cx="172819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Стрелка вниз 16"/>
          <p:cNvSpPr/>
          <p:nvPr/>
        </p:nvSpPr>
        <p:spPr>
          <a:xfrm rot="17653695">
            <a:off x="5157713" y="3081424"/>
            <a:ext cx="484632" cy="1440000"/>
          </a:xfrm>
          <a:prstGeom prst="downArrow">
            <a:avLst>
              <a:gd name="adj1" fmla="val 49274"/>
              <a:gd name="adj2" fmla="val 50000"/>
            </a:avLst>
          </a:prstGeom>
          <a:gradFill>
            <a:lin ang="7200000" scaled="0"/>
          </a:gradFill>
          <a:scene3d>
            <a:camera prst="orthographicFront">
              <a:rot lat="180746" lon="267205" rev="19413690"/>
            </a:camera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788024" y="4581128"/>
            <a:ext cx="1800200" cy="1800200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Водоснабжение; водоотведение, организация сбора и утилизации отходов, деятельность по ликвидации загрязнений 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1,2 %</a:t>
            </a:r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AutoShape 2" descr="http://www.kolpino.ru/upload/iblock/d06/5622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://www.kolpino.ru/upload/iblock/d06/5622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&amp;kcy;&amp;acy;&amp;rcy;&amp;tcy;&amp;icy;&amp;ncy;&amp;kcy;&amp;icy; &amp;vcy;&amp;ocy;&amp;dcy;&amp;ocy;&amp;scy;&amp;ncy;&amp;acy;&amp;bcy;&amp;zhcy;&amp;iecy;&amp;ncy;&amp;icy;&amp;ie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&amp;kcy;&amp;acy;&amp;rcy;&amp;tcy;&amp;icy;&amp;ncy;&amp;kcy;&amp;icy; &amp;vcy;&amp;ocy;&amp;dcy;&amp;ocy;&amp;scy;&amp;ncy;&amp;acy;&amp;bcy;&amp;zhcy;&amp;iecy;&amp;ncy;&amp;icy;&amp;ie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5373216"/>
            <a:ext cx="172819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1052736"/>
            <a:ext cx="216024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340768"/>
            <a:ext cx="208823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195</TotalTime>
  <Words>51</Words>
  <Application>Microsoft Office PowerPoint</Application>
  <PresentationFormat>Экран (4:3)</PresentationFormat>
  <Paragraphs>10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Трек</vt:lpstr>
      <vt:lpstr>Объём отгруженных товаров собственного  производства,  работ  и услуг , выполненных собственными силами,   в январе-марте 2017 года</vt:lpstr>
    </vt:vector>
  </TitlesOfParts>
  <Company>kgsur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Отгрузка товаров собственного  производства, работы  и услуги ,  выпол ненные собственными силами  за январь-март 2015 года</dc:title>
  <dc:creator>aug05</dc:creator>
  <cp:lastModifiedBy>aug05</cp:lastModifiedBy>
  <cp:revision>38</cp:revision>
  <dcterms:created xsi:type="dcterms:W3CDTF">2014-12-18T05:30:43Z</dcterms:created>
  <dcterms:modified xsi:type="dcterms:W3CDTF">2017-04-20T12:53:44Z</dcterms:modified>
</cp:coreProperties>
</file>